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/>
    <p:restoredTop sz="94660"/>
  </p:normalViewPr>
  <p:slideViewPr>
    <p:cSldViewPr>
      <p:cViewPr varScale="1">
        <p:scale>
          <a:sx n="79" d="100"/>
          <a:sy n="79" d="100"/>
        </p:scale>
        <p:origin x="3270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2024/5/6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2024/5/6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4"/>
          <p:cNvSpPr/>
          <p:nvPr/>
        </p:nvSpPr>
        <p:spPr>
          <a:xfrm>
            <a:off x="548659" y="2720752"/>
            <a:ext cx="3564417" cy="1080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8" name="正方形/長方形 39"/>
          <p:cNvSpPr/>
          <p:nvPr/>
        </p:nvSpPr>
        <p:spPr>
          <a:xfrm>
            <a:off x="548659" y="3253704"/>
            <a:ext cx="5580641" cy="1080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図形 12"/>
          <p:cNvSpPr/>
          <p:nvPr/>
        </p:nvSpPr>
        <p:spPr>
          <a:xfrm>
            <a:off x="440668" y="424534"/>
            <a:ext cx="6040019" cy="396044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 lang="ja-JP" altLang="en-US"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中野区の福祉サービスを利用のみなさまへ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10" name="テキスト ボックス 25"/>
          <p:cNvSpPr txBox="1"/>
          <p:nvPr/>
        </p:nvSpPr>
        <p:spPr>
          <a:xfrm>
            <a:off x="540027" y="3682199"/>
            <a:ext cx="5940660" cy="193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介護・障がい・子育て・生活保護などの福祉サービスで対応に納得できないとき、苦情を第三機関である弁護士に本人や親族が相談できる</a:t>
            </a:r>
            <a:r>
              <a:rPr lang="ja-JP" altLang="en-US" sz="16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「福祉オンブズマン制度」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があります。</a:t>
            </a: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制度の詳細については、下記の中野区福祉オンブズマン事務局に</a:t>
            </a:r>
          </a:p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電話等でお問い合わせください。</a:t>
            </a:r>
          </a:p>
        </p:txBody>
      </p:sp>
      <p:sp>
        <p:nvSpPr>
          <p:cNvPr id="1111" name="テキスト ボックス 27"/>
          <p:cNvSpPr txBox="1"/>
          <p:nvPr/>
        </p:nvSpPr>
        <p:spPr>
          <a:xfrm>
            <a:off x="490347" y="1125145"/>
            <a:ext cx="5940660" cy="782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こんなことはありませんか？</a:t>
            </a:r>
            <a:endParaRPr lang="ja-JP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12" name="テキスト ボックス 28"/>
          <p:cNvSpPr txBox="1"/>
          <p:nvPr/>
        </p:nvSpPr>
        <p:spPr>
          <a:xfrm>
            <a:off x="440599" y="2271645"/>
            <a:ext cx="6047416" cy="1199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・申請が認められなかった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・受けていたサービスが受けられなくなった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13" name="テキスト ボックス 31"/>
          <p:cNvSpPr txBox="1"/>
          <p:nvPr/>
        </p:nvSpPr>
        <p:spPr>
          <a:xfrm>
            <a:off x="368660" y="6416776"/>
            <a:ext cx="6399330" cy="768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・民間の介護事業者が来てくれないなど、直接区が関与しないとき</a:t>
            </a:r>
          </a:p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・サービスの制度内容の改善など、利用サービスとは関係のないとき</a:t>
            </a:r>
          </a:p>
        </p:txBody>
      </p:sp>
      <p:sp>
        <p:nvSpPr>
          <p:cNvPr id="1114" name="図形 12"/>
          <p:cNvSpPr/>
          <p:nvPr/>
        </p:nvSpPr>
        <p:spPr>
          <a:xfrm>
            <a:off x="448426" y="5863756"/>
            <a:ext cx="6040019" cy="457244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700"/>
              </a:lnSpc>
              <a:defRPr lang="ja-JP" altLang="en-US"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このようなケースは本制度の対象外です</a:t>
            </a:r>
          </a:p>
        </p:txBody>
      </p:sp>
      <p:sp>
        <p:nvSpPr>
          <p:cNvPr id="1115" name="正方形/長方形 2"/>
          <p:cNvSpPr/>
          <p:nvPr/>
        </p:nvSpPr>
        <p:spPr>
          <a:xfrm>
            <a:off x="448426" y="7398964"/>
            <a:ext cx="6040019" cy="20717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6" name="テキスト ボックス 35"/>
          <p:cNvSpPr txBox="1"/>
          <p:nvPr/>
        </p:nvSpPr>
        <p:spPr>
          <a:xfrm>
            <a:off x="623661" y="7545000"/>
            <a:ext cx="5832669" cy="460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相談日は原則、毎週火曜日です。事務局にて調整いたします。</a:t>
            </a:r>
          </a:p>
        </p:txBody>
      </p:sp>
      <p:sp>
        <p:nvSpPr>
          <p:cNvPr id="1117" name="テキスト ボックス 37"/>
          <p:cNvSpPr txBox="1"/>
          <p:nvPr/>
        </p:nvSpPr>
        <p:spPr>
          <a:xfrm>
            <a:off x="623853" y="8049000"/>
            <a:ext cx="4241389" cy="1153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中野区福祉オンブズマン事務局</a:t>
            </a:r>
            <a:endParaRPr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defRPr lang="ja-JP" altLang="en-US"/>
            </a:pP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窓口：中野区役所　４階</a:t>
            </a:r>
          </a:p>
          <a:p>
            <a:pPr algn="l">
              <a:defRPr lang="ja-JP" altLang="en-US"/>
            </a:pP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電話：０３－３２２８－８７５７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（平日の　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8:30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17:00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defRPr lang="ja-JP" altLang="en-US"/>
            </a:pP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FAX：０３－３２２８－５６６２</a:t>
            </a:r>
          </a:p>
        </p:txBody>
      </p:sp>
      <p:pic>
        <p:nvPicPr>
          <p:cNvPr id="1120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859" y="8049000"/>
            <a:ext cx="1189123" cy="1189123"/>
          </a:xfrm>
          <a:prstGeom prst="rect">
            <a:avLst/>
          </a:prstGeom>
        </p:spPr>
      </p:pic>
      <p:sp>
        <p:nvSpPr>
          <p:cNvPr id="1121" name="テキスト ボックス 18"/>
          <p:cNvSpPr txBox="1"/>
          <p:nvPr/>
        </p:nvSpPr>
        <p:spPr>
          <a:xfrm>
            <a:off x="4816883" y="9166728"/>
            <a:ext cx="1437075" cy="322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 lang="ja-JP" altLang="en-US"/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▲中野区ホームページ</a:t>
            </a:r>
          </a:p>
        </p:txBody>
      </p:sp>
    </p:spTree>
    <p:extLst>
      <p:ext uri="{BB962C8B-B14F-4D97-AF65-F5344CB8AC3E}">
        <p14:creationId xmlns:p14="http://schemas.microsoft.com/office/powerpoint/2010/main" val="291209238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標準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林　大輔</dc:creator>
  <cp:lastModifiedBy>林　大輔</cp:lastModifiedBy>
  <cp:revision>10</cp:revision>
  <cp:lastPrinted>2024-05-06T05:51:54Z</cp:lastPrinted>
  <dcterms:created xsi:type="dcterms:W3CDTF">2022-02-22T01:14:54Z</dcterms:created>
  <dcterms:modified xsi:type="dcterms:W3CDTF">2024-05-06T05:52:49Z</dcterms:modified>
</cp:coreProperties>
</file>